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6"/>
  </p:notesMasterIdLst>
  <p:sldIdLst>
    <p:sldId id="256" r:id="rId2"/>
    <p:sldId id="279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2" r:id="rId13"/>
    <p:sldId id="290" r:id="rId14"/>
    <p:sldId id="291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52" autoAdjust="0"/>
    <p:restoredTop sz="94711" autoAdjust="0"/>
  </p:normalViewPr>
  <p:slideViewPr>
    <p:cSldViewPr>
      <p:cViewPr varScale="1">
        <p:scale>
          <a:sx n="40" d="100"/>
          <a:sy n="40" d="100"/>
        </p:scale>
        <p:origin x="-135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2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3222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9247A698-44F7-56C1-FA41-AAFB7CBAEA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B027B211-989C-70CE-0652-C02C905C292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044F997-82C9-4A59-A236-B33E5EBA4C47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7632C035-F241-3E18-7A51-2244DB87FBB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2FA90C59-0801-67A7-C9DE-EEA2ED4C32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99E0DB5-FB32-0C22-062D-1C41A8D61D9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16F82DD-D1EB-E637-7E31-97077D53B5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CDA85B1-47FF-402D-83A5-C557421AA0AA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:a16="http://schemas.microsoft.com/office/drawing/2014/main" xmlns="" id="{3FA93BEA-2527-12A9-B232-140442C8049A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9">
            <a:extLst>
              <a:ext uri="{FF2B5EF4-FFF2-40B4-BE49-F238E27FC236}">
                <a16:creationId xmlns:a16="http://schemas.microsoft.com/office/drawing/2014/main" xmlns="" id="{2E4BF92B-C73C-3E68-1097-4E1A51459A94}"/>
              </a:ext>
            </a:extLst>
          </p:cNvPr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="" id="{65A2D7AF-EAA0-3559-47E6-6206E4063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26786-1EDD-4104-9DF4-60140C391500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="" id="{3EAB5F08-A5BC-0884-DBA5-B6F1CCAAA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8BAE8DC6-4045-3C21-936F-1AFF9F46A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CEA3D-8171-46F5-A62C-7A1C3D378932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2453102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06D4E81-C0AD-F292-FBC3-6D2455497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B2CF7-F079-4805-B9AB-F3F22BDD1B15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708EB0B-3BA4-5F86-BEA7-4BA3CE555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D316956-2818-4B83-01AC-8032B51AA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3A44E-9D26-490A-8AF1-110EE97360A6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890898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xmlns="" id="{2A7CA183-89FB-8046-C5DA-516CA9E54217}"/>
              </a:ext>
            </a:extLst>
          </p:cNvPr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ight Triangle 4">
            <a:extLst>
              <a:ext uri="{FF2B5EF4-FFF2-40B4-BE49-F238E27FC236}">
                <a16:creationId xmlns:a16="http://schemas.microsoft.com/office/drawing/2014/main" xmlns="" id="{CF565BFE-107A-8484-5983-AAF41570EB1E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="" id="{13FB9BFC-3298-1023-606B-CBD65FF6A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E1D0D-A659-4CA1-8EC0-EB0F7D3F67E7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="" id="{9D053FE7-331E-5E8E-E01E-0ACE94B99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FA1A769F-2BBB-5A02-095B-9AFE02FFB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07EA2-8271-486B-802B-53CAB2B7A38D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1476184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8A45DE3B-E87B-92D6-F14C-F204CFC67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A6863-1D2A-4F60-B0C1-4107C3CF99A3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3FCD244-A359-9587-09F0-362B05DD2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47CC4B2-B592-6341-24C0-4A4160B93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49FA9-2C27-4E0D-87E1-0CBE7FA31FDD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1015242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0819A58C-018F-E18A-2B9A-A69BB3BBF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4B319-5242-4C38-AEAC-15D3337873E5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12AD0C39-65BE-8538-9229-257452D89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A8413D9D-5BC4-FD00-C273-C26C7D19F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51ECC-EBB5-42EA-B053-D7A574E1BC15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2181991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908F2EB7-0E0C-1829-18BD-53234F6D6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306D-E3B9-418D-86B8-955AA9068853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39DC7A7A-678A-267A-9EDD-8F4FA33C9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57921931-219F-B312-5098-098E7991B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917D06-7FCD-444F-8E29-92DAEAC8E1EC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1861353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66741B4B-5D60-C5E8-9D3C-8B38C12CA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8A370-0180-4597-87A2-ABC681240140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E277CDDA-591A-F78F-F790-AC1B0369B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1B8FF3B3-19E5-CA8C-AF16-DF9229784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7E1A0-75B1-4D2D-B35B-ABB08A9CA1E9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2749187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>
            <a:extLst>
              <a:ext uri="{FF2B5EF4-FFF2-40B4-BE49-F238E27FC236}">
                <a16:creationId xmlns:a16="http://schemas.microsoft.com/office/drawing/2014/main" xmlns="" id="{B6118668-6843-24BF-866D-4F53ABBD9EFF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xmlns="" id="{52D08207-ACCF-665F-D70F-3CE5AB665983}"/>
              </a:ext>
            </a:extLst>
          </p:cNvPr>
          <p:cNvSpPr/>
          <p:nvPr/>
        </p:nvSpPr>
        <p:spPr>
          <a:xfrm rot="5400000">
            <a:off x="433388" y="-433388"/>
            <a:ext cx="6858000" cy="7724775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xmlns="" id="{B87BF45F-615C-7E33-211B-545288DC4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E9DB1-480D-4E3C-A00B-4E70F6AC5A4D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xmlns="" id="{CDE3C259-51C0-995C-C9C2-E44DBFAE5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xmlns="" id="{A5B42C04-38AF-38F5-DBB7-7CA659A88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209A976-A2B9-49EF-9DFB-8629CE0FF960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4037150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Triangle 2">
            <a:extLst>
              <a:ext uri="{FF2B5EF4-FFF2-40B4-BE49-F238E27FC236}">
                <a16:creationId xmlns:a16="http://schemas.microsoft.com/office/drawing/2014/main" xmlns="" id="{EC593499-361C-77E7-C4A1-CBC9DBE87F9C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9">
            <a:extLst>
              <a:ext uri="{FF2B5EF4-FFF2-40B4-BE49-F238E27FC236}">
                <a16:creationId xmlns:a16="http://schemas.microsoft.com/office/drawing/2014/main" xmlns="" id="{3E3410EB-64FE-2599-98C6-087F7605DD85}"/>
              </a:ext>
            </a:extLst>
          </p:cNvPr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xmlns="" id="{F580E4C3-AA95-7EE9-5D58-5A310A2A2A35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4C82B-34EA-41F2-8CD5-529F49D35DB0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xmlns="" id="{7A6CBEAE-0B77-9F56-1955-165B9985F8F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xmlns="" id="{827FF99E-ED30-1FBF-5888-09D273EE170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A4B49-3CAF-4263-88A8-3B98EFD1A982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703305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E749D3-3F12-9376-9076-66ED968BB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6CE98-5B3B-4755-87AC-033D1B6513C2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4AB69BC-89B1-098F-28E6-E8A81E3D3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458DEB9-48B2-FCB2-34FC-1205E1115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ADE38-8ED8-4DFA-A069-EAB3B42235BC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3723048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4FAB8A5-36E6-E3DB-B18A-4F688C9F1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34A42-D052-47D5-893E-32B05B7A8954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AC71CDE-C604-5515-608C-38E1EA202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EEA28C7-B0DA-37B5-0B57-89EE25F24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422574-8FB9-4880-9733-D1EC306BB658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801064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xmlns="" id="{A94F59DE-D73F-9462-7197-FAC46C6F23D9}"/>
              </a:ext>
            </a:extLst>
          </p:cNvPr>
          <p:cNvSpPr/>
          <p:nvPr/>
        </p:nvSpPr>
        <p:spPr>
          <a:xfrm>
            <a:off x="-3175" y="5051425"/>
            <a:ext cx="3575050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xmlns="" id="{180C2B59-5400-3253-B2F6-6EDB2F4AA22E}"/>
              </a:ext>
            </a:extLst>
          </p:cNvPr>
          <p:cNvSpPr/>
          <p:nvPr/>
        </p:nvSpPr>
        <p:spPr>
          <a:xfrm>
            <a:off x="-1588" y="5051425"/>
            <a:ext cx="9145588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6E2F6A0-C6D6-8B06-93A2-6CF5A24E8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325" y="365125"/>
            <a:ext cx="7521575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9" name="Text Placeholder 2">
            <a:extLst>
              <a:ext uri="{FF2B5EF4-FFF2-40B4-BE49-F238E27FC236}">
                <a16:creationId xmlns:a16="http://schemas.microsoft.com/office/drawing/2014/main" xmlns="" id="{D707D1C6-D135-D7AB-CFE4-1B119AC8ADC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22325" y="1100138"/>
            <a:ext cx="7521575" cy="357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C739A65-73BD-22E5-BBF7-3791C3C32E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9140000">
            <a:off x="201613" y="5870575"/>
            <a:ext cx="2176462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93D71C-E1D6-4010-8DB5-95EA5DB71F6E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855D3C0-7394-47CB-879D-E1F0DD3463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17900" y="6284913"/>
            <a:ext cx="4724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cap="all" spc="20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700B09F-AC5D-1772-A595-F037144B99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wrap="square" lIns="9144" tIns="9144" rIns="9144" bIns="9144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sz="16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0773A92-8D55-4106-B6C7-DF3C2499000F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22" r:id="rId2"/>
    <p:sldLayoutId id="2147483930" r:id="rId3"/>
    <p:sldLayoutId id="2147483923" r:id="rId4"/>
    <p:sldLayoutId id="2147483924" r:id="rId5"/>
    <p:sldLayoutId id="2147483925" r:id="rId6"/>
    <p:sldLayoutId id="2147483926" r:id="rId7"/>
    <p:sldLayoutId id="2147483931" r:id="rId8"/>
    <p:sldLayoutId id="2147483932" r:id="rId9"/>
    <p:sldLayoutId id="2147483927" r:id="rId10"/>
    <p:sldLayoutId id="214748392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ts val="800"/>
        </a:spcBef>
        <a:spcAft>
          <a:spcPct val="0"/>
        </a:spcAft>
        <a:buFont typeface="Arial" panose="020B0604020202020204" pitchFamily="34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youtu.be/XtdR2itr9b4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youtu.be/OOCeNSkdh2A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s://youtu.be/WzuONSpL97E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E2321DA-ABE1-07FE-8EB8-CFDAAC42F3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000" y="838200"/>
            <a:ext cx="8382000" cy="2743200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4800" dirty="0">
                <a:solidFill>
                  <a:srgbClr val="FFFF00"/>
                </a:solidFill>
              </a:rPr>
              <a:t>Вртићи </a:t>
            </a:r>
            <a:r>
              <a:rPr lang="sr-Cyrl-RS" sz="4800" dirty="0"/>
              <a:t/>
            </a:r>
            <a:br>
              <a:rPr lang="sr-Cyrl-RS" sz="4800" dirty="0"/>
            </a:br>
            <a:r>
              <a:rPr lang="sr-Cyrl-RS" sz="4800" dirty="0">
                <a:solidFill>
                  <a:srgbClr val="FFFF00"/>
                </a:solidFill>
              </a:rPr>
              <a:t>,,Наша радост“ и ,,Сунце“</a:t>
            </a:r>
            <a:endParaRPr lang="en-US" sz="4800" dirty="0">
              <a:solidFill>
                <a:srgbClr val="FFFF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1241278D-6E42-9622-A981-7B3E59E8BA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0600" y="4724400"/>
            <a:ext cx="7239000" cy="1219200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Билтен за месец јануар 2026. године</a:t>
            </a:r>
            <a:endParaRPr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9AB7E53-6BA8-F75D-1234-F71C30AA5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7239000" cy="6400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000" dirty="0"/>
              <a:t>Актуелни пројекти у нашим вртићима :</a:t>
            </a: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,,а шта је то свемир“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,,пут Око света“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,,вода“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,,сат који је чекао празнике“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,,некада давно“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,,ко све живи око нас?’’</a:t>
            </a:r>
            <a:br>
              <a:rPr lang="sr-Cyrl-RS" sz="1100" dirty="0"/>
            </a:br>
            <a:r>
              <a:rPr lang="sr-Cyrl-RS" sz="1100" dirty="0"/>
              <a:t>- старија вртићка група</a:t>
            </a:r>
            <a:br>
              <a:rPr lang="sr-Cyrl-RS" sz="1100" dirty="0"/>
            </a:br>
            <a:r>
              <a:rPr lang="sr-Cyrl-RS" sz="1100" dirty="0"/>
              <a:t>,,зимске чаролије“</a:t>
            </a:r>
            <a:br>
              <a:rPr lang="sr-Cyrl-RS" sz="1100" dirty="0"/>
            </a:br>
            <a:r>
              <a:rPr lang="sr-Cyrl-RS" sz="1100" dirty="0"/>
              <a:t>- старија вртићка група</a:t>
            </a:r>
            <a:br>
              <a:rPr lang="sr-Cyrl-RS" sz="1100" dirty="0"/>
            </a:br>
            <a:r>
              <a:rPr lang="sr-Cyrl-RS" sz="1100" dirty="0"/>
              <a:t>,,вода,</a:t>
            </a:r>
            <a:r>
              <a:rPr lang="en-US" sz="1100" dirty="0"/>
              <a:t> </a:t>
            </a:r>
            <a:r>
              <a:rPr lang="sr-Cyrl-RS" sz="1100" dirty="0"/>
              <a:t>извор“</a:t>
            </a:r>
            <a:br>
              <a:rPr lang="sr-Cyrl-RS" sz="1100" dirty="0"/>
            </a:br>
            <a:r>
              <a:rPr lang="sr-Cyrl-RS" sz="1100" dirty="0"/>
              <a:t>- средња вртићка група</a:t>
            </a:r>
            <a:br>
              <a:rPr lang="sr-Cyrl-RS" sz="1100" dirty="0"/>
            </a:br>
            <a:r>
              <a:rPr lang="sr-Cyrl-RS" sz="1100" dirty="0"/>
              <a:t>,,зима </a:t>
            </a:r>
            <a:r>
              <a:rPr lang="sr-Cyrl-RS" sz="1100" dirty="0" err="1"/>
              <a:t>зима</a:t>
            </a:r>
            <a:r>
              <a:rPr lang="sr-Cyrl-RS" sz="1100" dirty="0"/>
              <a:t> е па шта је“</a:t>
            </a:r>
            <a:br>
              <a:rPr lang="sr-Cyrl-RS" sz="1100" dirty="0"/>
            </a:br>
            <a:r>
              <a:rPr lang="sr-Cyrl-RS" sz="1100" dirty="0"/>
              <a:t>- средња вртићка група</a:t>
            </a:r>
            <a:br>
              <a:rPr lang="sr-Cyrl-RS" sz="1100" dirty="0"/>
            </a:br>
            <a:r>
              <a:rPr lang="sr-Cyrl-RS" sz="1100" dirty="0"/>
              <a:t>,,земља у мојим рукама“</a:t>
            </a:r>
            <a:br>
              <a:rPr lang="sr-Cyrl-RS" sz="1100" dirty="0"/>
            </a:br>
            <a:r>
              <a:rPr lang="sr-Cyrl-RS" sz="1100" dirty="0"/>
              <a:t>- млађа вртићка група</a:t>
            </a:r>
            <a:br>
              <a:rPr lang="sr-Cyrl-RS" sz="1100" dirty="0"/>
            </a:br>
            <a:r>
              <a:rPr lang="sr-Cyrl-RS" sz="1100" dirty="0"/>
              <a:t>,,пчелице у свету боја“</a:t>
            </a:r>
            <a:br>
              <a:rPr lang="sr-Cyrl-RS" sz="1100" dirty="0"/>
            </a:br>
            <a:r>
              <a:rPr lang="sr-Cyrl-RS" sz="1100" dirty="0"/>
              <a:t>- старија јаслена група</a:t>
            </a:r>
            <a:br>
              <a:rPr lang="sr-Cyrl-RS" sz="1100" dirty="0"/>
            </a:br>
            <a:r>
              <a:rPr lang="sr-Cyrl-RS" sz="1100" dirty="0"/>
              <a:t>,,моје тело у покрету“</a:t>
            </a:r>
            <a:br>
              <a:rPr lang="sr-Cyrl-RS" sz="1100" dirty="0"/>
            </a:br>
            <a:r>
              <a:rPr lang="sr-Cyrl-RS" sz="1100" dirty="0"/>
              <a:t>- средња јаслена група</a:t>
            </a:r>
            <a:br>
              <a:rPr lang="sr-Cyrl-RS" sz="1100" dirty="0"/>
            </a:br>
            <a:r>
              <a:rPr lang="sr-Cyrl-RS" sz="1100" dirty="0"/>
              <a:t>,,светло,</a:t>
            </a:r>
            <a:r>
              <a:rPr lang="en-US" sz="1100" dirty="0"/>
              <a:t> </a:t>
            </a:r>
            <a:r>
              <a:rPr lang="sr-Cyrl-RS" sz="1100" dirty="0"/>
              <a:t>сенке и боје“  </a:t>
            </a: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29E18CF-65E0-AC71-073E-D7C0E99F4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990600"/>
            <a:ext cx="7369175" cy="3063875"/>
          </a:xfrm>
        </p:spPr>
        <p:txBody>
          <a:bodyPr/>
          <a:lstStyle/>
          <a:p>
            <a:pPr algn="ctr" eaLnBrk="1" hangingPunct="1">
              <a:defRPr/>
            </a:pPr>
            <a:r>
              <a:rPr lang="sr-Cyrl-RS" sz="3600" b="1" dirty="0">
                <a:latin typeface="Arial" pitchFamily="34" charset="0"/>
                <a:cs typeface="Arial" pitchFamily="34" charset="0"/>
              </a:rPr>
              <a:t>Током месеца јануара У нашим вртићима је одржано мноштво активности, а следеће су неке од њих :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8B98215-5A81-1480-D4D2-1D69A1C9EC4B}"/>
              </a:ext>
            </a:extLst>
          </p:cNvPr>
          <p:cNvSpPr txBox="1"/>
          <p:nvPr/>
        </p:nvSpPr>
        <p:spPr>
          <a:xfrm>
            <a:off x="762000" y="152400"/>
            <a:ext cx="7467600" cy="1262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оквиру пројекта ,,Пут око света“ група у години пред полазак у школу из вртића ,,Наша радост“ је посетила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макету авиона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насељу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еродром, где су се боље упознали са ваздушним саобраћајем и проширили своја знања о летењу.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5CE5619-37CC-9FB7-D693-B93B80198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52600" y="1676400"/>
            <a:ext cx="5638800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4215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E7BCDD1-1AC5-8B67-C775-5BAC861AE0EF}"/>
              </a:ext>
            </a:extLst>
          </p:cNvPr>
          <p:cNvSpPr txBox="1"/>
          <p:nvPr/>
        </p:nvSpPr>
        <p:spPr>
          <a:xfrm>
            <a:off x="304800" y="152400"/>
            <a:ext cx="8610600" cy="12563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 у години пред полазак у школу из вртића ,,Наша радост“ је обележила Дан свести о пингвинима 20. јануара као и Светски дан образовања о заштити животне средине 26. јануара, кроз мноштво активности подижемо свест о к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ључној улози васпитања и образовања за заштиту животне средине.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C0B9ACF-F859-B76A-261B-CFE32C459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3077" y="1981200"/>
            <a:ext cx="4038600" cy="4572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93A21F8-43C7-83F9-11BD-8179AE3BBB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1981200"/>
            <a:ext cx="4261338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43653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06D62F5-76D0-C0E6-4BE1-7C53930682AA}"/>
              </a:ext>
            </a:extLst>
          </p:cNvPr>
          <p:cNvSpPr txBox="1"/>
          <p:nvPr/>
        </p:nvSpPr>
        <p:spPr>
          <a:xfrm>
            <a:off x="990600" y="304800"/>
            <a:ext cx="7086600" cy="966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духу традиције обичај је да дете које прво дође у вртић 8. јануара буде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положајник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Овогодишњи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положајник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било је дете В. Г. из групе ,,Печурка“ у години пред полазак у школу.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8E248AD-5F00-4CA5-0B01-34F3B9EA16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" y="1600200"/>
            <a:ext cx="3657600" cy="5029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016FE46-FC50-439B-20C7-E29B3AB953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0600" y="1600200"/>
            <a:ext cx="365760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44598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8AE816F-89FF-0984-E312-D150C907D171}"/>
              </a:ext>
            </a:extLst>
          </p:cNvPr>
          <p:cNvSpPr txBox="1"/>
          <p:nvPr/>
        </p:nvSpPr>
        <p:spPr>
          <a:xfrm>
            <a:off x="273184" y="294542"/>
            <a:ext cx="4571999" cy="3433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Празник Светог Саве, школске славе, свечано је обележен у вртићу ,,Наша радост“ пригодним верским обредом, свечаном приредбом  и културно-уметничким програмом посвећеним лику и делу Св. Саве.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Програму су присуствовала деца са родитељима,  васпитачи, директорка и стручни сарадник. 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олачар је било дете Р. М. из групе ,,Цвет“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погледајте садржај.</a:t>
            </a:r>
            <a:endParaRPr lang="sr-Cyrl-R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E89CE59-9437-F9A7-F31B-63CF7F7D56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1461" y="3727982"/>
            <a:ext cx="4572000" cy="297761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E50A8AF-7272-0181-691D-AFEE08474B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29200" y="381000"/>
            <a:ext cx="3853339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25308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A48F7BE-58CF-C0CD-7469-FCE3A42AB42F}"/>
              </a:ext>
            </a:extLst>
          </p:cNvPr>
          <p:cNvSpPr txBox="1"/>
          <p:nvPr/>
        </p:nvSpPr>
        <p:spPr>
          <a:xfrm>
            <a:off x="419100" y="381000"/>
            <a:ext cx="8305800" cy="1262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Деца у години пред полазак у школу из вртића у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Наупару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су у сарадњи са основном школом ,,Деспот Стефан“ на дан Светог Саве посетила манастир који је посвећен рођењу Пресвете Богородице, где су након богослужења казивала стихове о Светом Сави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7BA2125-53EA-D52D-FB8A-93E99F6893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" y="2133600"/>
            <a:ext cx="7924800" cy="424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0999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BCF7E29-9D1A-C1F9-722A-BB469CA5A876}"/>
              </a:ext>
            </a:extLst>
          </p:cNvPr>
          <p:cNvSpPr txBox="1"/>
          <p:nvPr/>
        </p:nvSpPr>
        <p:spPr>
          <a:xfrm>
            <a:off x="1002323" y="304800"/>
            <a:ext cx="7139354" cy="966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акон посете манастиру уследила је сеча колача и свечана приредба у просторијама основне школе ,,Деспот Стефан“ којој су присуствовали родитељи и чланови локалне заједнице.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8E44AEC-E9CC-804E-7F35-D80ABFC0B9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7054" y="1676401"/>
            <a:ext cx="4267200" cy="37347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AF5BB7D-A3DF-A87C-64C7-86941558F5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3546" y="1676401"/>
            <a:ext cx="4343400" cy="3734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1144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3853A39-64BA-3C71-0B56-F43A6BE5DECC}"/>
              </a:ext>
            </a:extLst>
          </p:cNvPr>
          <p:cNvSpPr txBox="1"/>
          <p:nvPr/>
        </p:nvSpPr>
        <p:spPr>
          <a:xfrm>
            <a:off x="914400" y="457200"/>
            <a:ext cx="7086600" cy="966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Школска слава Свети Сава је обележена и у вртићу у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Мајдеву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где су деца у сарадњи са основном школом ,,Кнез Лазар“ одржала пригодну приредбу уз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сечу славског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колача.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69C4427-4299-1D4E-3428-5B801237FF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981200"/>
            <a:ext cx="4343400" cy="3733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7AA8E33-30DE-C742-25F5-14497F7570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1981200"/>
            <a:ext cx="457200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55617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D51141E-44FC-60D7-C7C0-5EB2ED33F894}"/>
              </a:ext>
            </a:extLst>
          </p:cNvPr>
          <p:cNvSpPr txBox="1"/>
          <p:nvPr/>
        </p:nvSpPr>
        <p:spPr>
          <a:xfrm>
            <a:off x="914400" y="228600"/>
            <a:ext cx="7467600" cy="1352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Састанак Тима за информационо-комуникационе технологије, размена увида практичара.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саджај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955BFC4-7865-A903-28FF-38857BA54D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200" y="1905000"/>
            <a:ext cx="7467600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54656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E86C0D4-0D50-4742-17A0-28F0F31F4E03}"/>
              </a:ext>
            </a:extLst>
          </p:cNvPr>
          <p:cNvSpPr txBox="1"/>
          <p:nvPr/>
        </p:nvSpPr>
        <p:spPr>
          <a:xfrm>
            <a:off x="800100" y="152400"/>
            <a:ext cx="7543800" cy="14680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Састанак Тима за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самовредновање,практичари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процесу самовредновања квалитета рада.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2979AD0-9568-75D1-5FB4-D172492997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0100" y="1981200"/>
            <a:ext cx="7429500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88385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507147A-0B17-CEE8-D517-9BED2A9F852F}"/>
              </a:ext>
            </a:extLst>
          </p:cNvPr>
          <p:cNvSpPr txBox="1"/>
          <p:nvPr/>
        </p:nvSpPr>
        <p:spPr>
          <a:xfrm>
            <a:off x="1219200" y="152400"/>
            <a:ext cx="6553200" cy="1262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Нови заједнички простор у вртићу ,,Наша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радост“делује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подстицајно на активност деце, доприноси развоју дечије креативности, игре и међусобног уважавања деце из различитих васпитних група.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AC0B274-BBB1-3D69-0EA9-9E5762876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0250" y="1676400"/>
            <a:ext cx="51435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91027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1E3C133-5976-591F-6901-B26CA167CD74}"/>
              </a:ext>
            </a:extLst>
          </p:cNvPr>
          <p:cNvSpPr txBox="1"/>
          <p:nvPr/>
        </p:nvSpPr>
        <p:spPr>
          <a:xfrm>
            <a:off x="914400" y="152400"/>
            <a:ext cx="7162800" cy="1559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 ,,Цвет“ из вртића ,,Наша радост“ је добила на поклон од Светосавског колачара Р. М. проширене маске за радијаторе које ће поред заштитне улоге, обогатити радну собу и послужити као полице за играчке, књиге, кутије… Монтажер је био тата детета Д.Б. </a:t>
            </a:r>
            <a:r>
              <a:rPr lang="en-U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оме су сва деца из групе радо притекла у помоћ.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F9AD0FD-707A-3235-7A4E-B9168299E2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62100" y="2133600"/>
            <a:ext cx="60198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32855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706</TotalTime>
  <Words>453</Words>
  <Application>Microsoft Office PowerPoint</Application>
  <PresentationFormat>On-screen Show (4:3)</PresentationFormat>
  <Paragraphs>20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Angles</vt:lpstr>
      <vt:lpstr>Вртићи  ,,Наша радост“ и ,,Сунце“</vt:lpstr>
      <vt:lpstr>Актуелни пројекти у нашим вртићима :   - група у години пред полазак у школу ,,а шта је то свемир“ - група у години пред полазак у школу ,,пут Око света“ - група у години пред полазак у школу ,,вода“ - група у години пред полазак у школу ,,сат који је чекао празнике“ - група у години пред полазак у школу ,,некада давно“ - група у години пред полазак у школу ,,ко све живи око нас?’’ - старија вртићка група ,,зимске чаролије“ - старија вртићка група ,,вода, извор“ - средња вртићка група ,,зима зима е па шта је“ - средња вртићка група ,,земља у мојим рукама“ - млађа вртићка група ,,пчелице у свету боја“ - старија јаслена група ,,моје тело у покрету“ - средња јаслена група ,,светло, сенке и боје“      </vt:lpstr>
      <vt:lpstr>Током месеца јануара У нашим вртићима је одржано мноштво активности, а следеће су неке од њих :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Вртићи  ,,Наша радост“ и ,,Сунце“</dc:title>
  <dc:creator>vlada</dc:creator>
  <cp:lastModifiedBy>ASUS</cp:lastModifiedBy>
  <cp:revision>74</cp:revision>
  <dcterms:created xsi:type="dcterms:W3CDTF">2025-09-28T06:37:34Z</dcterms:created>
  <dcterms:modified xsi:type="dcterms:W3CDTF">2026-02-20T12:37:18Z</dcterms:modified>
</cp:coreProperties>
</file>