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946" y="-23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660fb2ba9eeb96a8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660fb2ba9eeb96a8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660fb2ba9eeb96a8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660fb2ba9eeb96a8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51209ed224e9ea1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51209ed224e9ea1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509787305bec06f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509787305bec06f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96564f6d1e0fce7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96564f6d1e0fce7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96564f6d1e0fce7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96564f6d1e0fce7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96564f6d1e0fce7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96564f6d1e0fce7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96564f6d1e0fce7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96564f6d1e0fce7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96564f6d1e0fce7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96564f6d1e0fce7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96564f6d1e0fce7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96564f6d1e0fce7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96564f6d1e0fce7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96564f6d1e0fce7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080924a9fe712b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080924a9fe712b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5b277976b52c3fff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5b277976b52c3fff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080924a9fe712b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080924a9fe712b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7d871cf5ccb88e59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7d871cf5ccb88e59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080924a9fe712b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3080924a9fe712b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080924a9fe712b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080924a9fe712b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296564f6d1e0fce7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296564f6d1e0fce7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96564f6d1e0fce7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96564f6d1e0fce7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81917a05e8261a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81917a05e8261a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080924a9fe712b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080924a9fe712b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296564f6d1e0fce7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296564f6d1e0fce7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81917a05e8261a5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81917a05e8261a5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96564f6d1e0fce7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296564f6d1e0fce7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1a8b1896a1276e8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1a8b1896a1276e8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udSlLnlHwAs?feature=shar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hAKJUnKZZWQ?feature=shared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be.com/shorts/qT6aYcSHXDQ?feature=shar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jvJi0LW_QWk?feature=shared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gp9hSghOQPg?feature=shared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youtu.be/cJUleyLj9vE?feature=shared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 flipH="1">
            <a:off x="504239" y="713250"/>
            <a:ext cx="36915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2"/>
                </a:solidFill>
              </a:rPr>
              <a:t>Месечни билтен вртића “Пчелица”</a:t>
            </a:r>
            <a:endParaRPr sz="3600">
              <a:solidFill>
                <a:schemeClr val="dk2"/>
              </a:solidFill>
            </a:endParaRPr>
          </a:p>
        </p:txBody>
      </p:sp>
      <p:sp>
        <p:nvSpPr>
          <p:cNvPr id="55" name="Google Shape;55;p13"/>
          <p:cNvSpPr txBox="1"/>
          <p:nvPr/>
        </p:nvSpPr>
        <p:spPr>
          <a:xfrm flipH="1">
            <a:off x="3211500" y="4370004"/>
            <a:ext cx="2157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332298" y="4125022"/>
            <a:ext cx="36915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Март 2026.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1989" y="539150"/>
            <a:ext cx="3888984" cy="4065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594490" cy="4838698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375462" y="152395"/>
            <a:ext cx="6076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Пројекти које реализујемо са децом у марту месецу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/>
        </p:nvSpPr>
        <p:spPr>
          <a:xfrm>
            <a:off x="0" y="1132645"/>
            <a:ext cx="9144000" cy="28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solidFill>
                  <a:srgbClr val="59595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вртићу су током месеца марта реализоване планиране активности, представљало неке од њих…</a:t>
            </a:r>
            <a:endParaRPr sz="3600" b="1">
              <a:solidFill>
                <a:srgbClr val="59595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9125" y="416550"/>
            <a:ext cx="4577175" cy="436470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6"/>
          <p:cNvSpPr txBox="1"/>
          <p:nvPr/>
        </p:nvSpPr>
        <p:spPr>
          <a:xfrm flipH="1">
            <a:off x="5379450" y="1197776"/>
            <a:ext cx="1329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75" name="Google Shape;75;p16"/>
          <p:cNvSpPr txBox="1"/>
          <p:nvPr/>
        </p:nvSpPr>
        <p:spPr>
          <a:xfrm flipH="1">
            <a:off x="5696200" y="807800"/>
            <a:ext cx="2683800" cy="21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Старија вртићка група “Весела дружина” - у оквиру пројекта је организовала са децом и васпитачима мали квиз о птицама у нашем окружењу.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/>
        </p:nvSpPr>
        <p:spPr>
          <a:xfrm flipH="1">
            <a:off x="5317498" y="1271239"/>
            <a:ext cx="38265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Деца, родитељи и практичари вртића “Пчелица” учесници трке “Дечији осмех” у оквиру 11. Крушевачка полумаратона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165102" cy="4679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625" y="285550"/>
            <a:ext cx="4293375" cy="460885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8"/>
          <p:cNvSpPr txBox="1"/>
          <p:nvPr/>
        </p:nvSpPr>
        <p:spPr>
          <a:xfrm>
            <a:off x="4850625" y="630925"/>
            <a:ext cx="42933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у години пред полазак у школу обелезава Сведски дан воде 22.03.- Кроз игру и креативни рад приказали су колико су реке и шуме драгоцене за живот на Земљи. Плаве и зелене боје које су користили симболизују чисту воду и богатство биљака без којих не можемо.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9"/>
          <p:cNvSpPr txBox="1"/>
          <p:nvPr/>
        </p:nvSpPr>
        <p:spPr>
          <a:xfrm>
            <a:off x="5201700" y="613050"/>
            <a:ext cx="3942300" cy="297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Заједничке просторне целине у вртићу уређују се тако да буду подстицајне, безбедне и пријатне за децу. Простор се обогаћује различити материјалима који подстичу радозналост и истраживање. На тај начин вртић постаје место где се негује креативност, сарадња и осећај припадности заједници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20"/>
          <p:cNvSpPr txBox="1"/>
          <p:nvPr/>
        </p:nvSpPr>
        <p:spPr>
          <a:xfrm>
            <a:off x="5513500" y="409026"/>
            <a:ext cx="3299100" cy="35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Експеримент "Мехурићи". Овим експериментом показујемо да вода има посебна својства. Уље и вода се не мешају, а уз помоћ шумеће таблете вода „оживљава“ и креће се горе-доле. Тако учимо колико је вода важна, занимљива и неопходна за живот, па треба да је чувамо и не загађујемо. 💧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1"/>
          <p:cNvSpPr txBox="1"/>
          <p:nvPr/>
        </p:nvSpPr>
        <p:spPr>
          <a:xfrm flipH="1">
            <a:off x="4991100" y="1448001"/>
            <a:ext cx="41529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Деца из вртића “Пчелица” и “Звончић” са васпитачима и стручним сарадником Ј. М. на проби хора који ће наступати на прослави Дана Установе “Ната Вељковић”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2"/>
          <p:cNvSpPr txBox="1"/>
          <p:nvPr/>
        </p:nvSpPr>
        <p:spPr>
          <a:xfrm>
            <a:off x="5628500" y="152400"/>
            <a:ext cx="3167400" cy="49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Посета ОШ "Нада Поповић", група пред полазак у школу, у оквиру пројекта „Плавиша“ протекла је у дружењу са наставницом биологије и ученицима осмог разреда. Разговарали смо о води, њеном значају и очувању, а ученици су кроз питања и одговоре показали велику радозналост и ангажованост. Сусрет је био инспиративан и подстакао размишљање о одговорном односу према природи.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3"/>
          <p:cNvSpPr txBox="1"/>
          <p:nvPr/>
        </p:nvSpPr>
        <p:spPr>
          <a:xfrm flipH="1">
            <a:off x="5356553" y="673478"/>
            <a:ext cx="3408900" cy="26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Прослава пројекта у дворишту вртића, ликовне активности и слобода изражавања креативности деце. Старија вртићка група је прославила завршетак пројекта под називом “Цветић по цветић-наш шарени свет”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24"/>
          <p:cNvSpPr txBox="1"/>
          <p:nvPr/>
        </p:nvSpPr>
        <p:spPr>
          <a:xfrm flipH="1">
            <a:off x="5450423" y="345361"/>
            <a:ext cx="2760000" cy="409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у години пред полазак у школу у Макрешану - Клуб мали еколога - у сарадњи са родитељима кроз усмерену активност под називом “Шарене камиле Египта” деца и родитељи у сарадњи са васпитачем од рециклажног материјала праве камилу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7966" y="152400"/>
            <a:ext cx="3629026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5"/>
          <p:cNvSpPr txBox="1"/>
          <p:nvPr/>
        </p:nvSpPr>
        <p:spPr>
          <a:xfrm rot="1128" flipH="1">
            <a:off x="4572001" y="785186"/>
            <a:ext cx="45720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Посета ОШ "Нада Поповић"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оквиру пројекта "Плавиша"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деце у години пред полазак у школу “Јабука”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629026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6"/>
          <p:cNvSpPr txBox="1"/>
          <p:nvPr/>
        </p:nvSpPr>
        <p:spPr>
          <a:xfrm>
            <a:off x="4571993" y="840467"/>
            <a:ext cx="36291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Прослава пројекта "Плавиша" групе у години пред полазак у школу  и вршњачко дружење са децом из вртића "Звончић”.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На овај начин деца и васпитачи размењују своја искуства кроз заједничке активности и игру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7"/>
          <p:cNvSpPr txBox="1"/>
          <p:nvPr/>
        </p:nvSpPr>
        <p:spPr>
          <a:xfrm>
            <a:off x="5535424" y="778574"/>
            <a:ext cx="30060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 сарадњи са плесном школом је организована донаторска приредба за родитеље, где је свака група имала свој наступ за родитеље и остале чланове породице у сали вртића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8"/>
          <p:cNvSpPr txBox="1"/>
          <p:nvPr/>
        </p:nvSpPr>
        <p:spPr>
          <a:xfrm>
            <a:off x="5450175" y="1820239"/>
            <a:ext cx="3693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47" name="Google Shape;14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8"/>
          <p:cNvSpPr txBox="1"/>
          <p:nvPr/>
        </p:nvSpPr>
        <p:spPr>
          <a:xfrm rot="-596">
            <a:off x="5422267" y="1775338"/>
            <a:ext cx="3461400" cy="18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Установа је реализовала излет за децу у Рибарској Бањи. Деца са васпитачима шетају и уживају у истраживачким активностима и играма у природи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000" y="304800"/>
            <a:ext cx="4934051" cy="452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5653575" y="757307"/>
            <a:ext cx="2878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55" name="Google Shape;155;p29"/>
          <p:cNvSpPr txBox="1"/>
          <p:nvPr/>
        </p:nvSpPr>
        <p:spPr>
          <a:xfrm flipH="1">
            <a:off x="5653575" y="635165"/>
            <a:ext cx="2350200" cy="32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Група деце у години пред полазак у школу (мешовити састав) “Паче” - Еко активност - шта је све потребно биљкама за раст и развој, активност у којој деца утврђују научено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30"/>
          <p:cNvSpPr txBox="1"/>
          <p:nvPr/>
        </p:nvSpPr>
        <p:spPr>
          <a:xfrm flipH="1">
            <a:off x="4991100" y="731878"/>
            <a:ext cx="38571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Радионица која је организована у сарадњи са Локалном заједницом, под називом “Моћ камена” . Учесници су старије вртићке групе “Весела дружина” и “Врапчић” уз подршку стручних сарадника Установе  и кустоса из “ Народни музеј” Крушевац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62" name="Google Shape;162;p30"/>
          <p:cNvSpPr txBox="1"/>
          <p:nvPr/>
        </p:nvSpPr>
        <p:spPr>
          <a:xfrm flipH="1">
            <a:off x="4991100" y="3764133"/>
            <a:ext cx="48387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https://youtu.be/udSlLnlHwAs?feature=shared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6525" y="950450"/>
            <a:ext cx="4826150" cy="3836776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31"/>
          <p:cNvSpPr txBox="1"/>
          <p:nvPr/>
        </p:nvSpPr>
        <p:spPr>
          <a:xfrm>
            <a:off x="0" y="105217"/>
            <a:ext cx="91440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Током месеца марта реализоване су радионице у оквиру клубова- Клуб љубитеља науке и уметности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69" name="Google Shape;169;p31"/>
          <p:cNvSpPr txBox="1"/>
          <p:nvPr/>
        </p:nvSpPr>
        <p:spPr>
          <a:xfrm flipH="1">
            <a:off x="0" y="1550242"/>
            <a:ext cx="36648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https://youtu.be/hAKJUnKZZWQ?feature=shared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8050" y="808400"/>
            <a:ext cx="3910948" cy="37918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32"/>
          <p:cNvSpPr txBox="1"/>
          <p:nvPr/>
        </p:nvSpPr>
        <p:spPr>
          <a:xfrm rot="-1319" flipH="1">
            <a:off x="4893700" y="345653"/>
            <a:ext cx="39108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Клуб љубитеља науке и уметности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76" name="Google Shape;176;p32"/>
          <p:cNvSpPr txBox="1"/>
          <p:nvPr/>
        </p:nvSpPr>
        <p:spPr>
          <a:xfrm flipH="1">
            <a:off x="4894775" y="-120399"/>
            <a:ext cx="42492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177" name="Google Shape;177;p32"/>
          <p:cNvSpPr txBox="1"/>
          <p:nvPr/>
        </p:nvSpPr>
        <p:spPr>
          <a:xfrm flipH="1">
            <a:off x="4501450" y="2072238"/>
            <a:ext cx="4695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Реализација активности у средњој вртићкој групи “Куце” - “Посматрање Сунца” у сарадњи са родитељима и Астронаутског друштва “Еурека”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78" name="Google Shape;178;p32"/>
          <p:cNvSpPr txBox="1"/>
          <p:nvPr/>
        </p:nvSpPr>
        <p:spPr>
          <a:xfrm>
            <a:off x="4580825" y="4355779"/>
            <a:ext cx="48771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https://youtube.com/shorts/qT6aYcSHXDQ?feature=shared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33"/>
          <p:cNvSpPr txBox="1"/>
          <p:nvPr/>
        </p:nvSpPr>
        <p:spPr>
          <a:xfrm rot="-362" flipH="1">
            <a:off x="5550020" y="1375067"/>
            <a:ext cx="2847900" cy="74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Клуб љубитеља науке и уметности</a:t>
            </a:r>
            <a:endParaRPr sz="1800">
              <a:solidFill>
                <a:schemeClr val="dk2"/>
              </a:solidFill>
            </a:endParaRPr>
          </a:p>
        </p:txBody>
      </p:sp>
      <p:sp>
        <p:nvSpPr>
          <p:cNvPr id="185" name="Google Shape;185;p33"/>
          <p:cNvSpPr txBox="1"/>
          <p:nvPr/>
        </p:nvSpPr>
        <p:spPr>
          <a:xfrm>
            <a:off x="5018425" y="3026061"/>
            <a:ext cx="39111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https://youtu.be/jvJi0LW_QWk?feature=shared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34"/>
          <p:cNvSpPr txBox="1"/>
          <p:nvPr/>
        </p:nvSpPr>
        <p:spPr>
          <a:xfrm>
            <a:off x="5273563" y="1271255"/>
            <a:ext cx="35733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Састанак тима за ЛО у вртићу “Звончић”, васпитачи и стручни сарадници на нивоу Установе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0" cy="483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5"/>
          <p:cNvSpPr txBox="1"/>
          <p:nvPr/>
        </p:nvSpPr>
        <p:spPr>
          <a:xfrm>
            <a:off x="5201700" y="1206809"/>
            <a:ext cx="3942300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Заједница учења </a:t>
            </a:r>
            <a:r>
              <a:rPr lang="sr-Cyrl-RS" sz="1800" dirty="0" smtClean="0">
                <a:solidFill>
                  <a:schemeClr val="dk2"/>
                </a:solidFill>
              </a:rPr>
              <a:t>васпитача вас.гр деце у години пред полазак у </a:t>
            </a:r>
            <a:r>
              <a:rPr lang="en" sz="1800" dirty="0" smtClean="0">
                <a:solidFill>
                  <a:schemeClr val="dk2"/>
                </a:solidFill>
              </a:rPr>
              <a:t> </a:t>
            </a:r>
            <a:r>
              <a:rPr lang="en" sz="1800" dirty="0">
                <a:solidFill>
                  <a:schemeClr val="dk2"/>
                </a:solidFill>
              </a:rPr>
              <a:t>школу, размена увида практичара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36"/>
          <p:cNvSpPr txBox="1"/>
          <p:nvPr/>
        </p:nvSpPr>
        <p:spPr>
          <a:xfrm>
            <a:off x="4991100" y="3585789"/>
            <a:ext cx="48387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https://youtu.be/gp9hSghOQPg?feature=shared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204" name="Google Shape;204;p36"/>
          <p:cNvSpPr txBox="1"/>
          <p:nvPr/>
        </p:nvSpPr>
        <p:spPr>
          <a:xfrm>
            <a:off x="5250425" y="873306"/>
            <a:ext cx="30669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205" name="Google Shape;205;p36"/>
          <p:cNvSpPr txBox="1"/>
          <p:nvPr/>
        </p:nvSpPr>
        <p:spPr>
          <a:xfrm>
            <a:off x="5250425" y="873311"/>
            <a:ext cx="35478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Актив медицинских сестара васпитача-Размена увида практичара у процесу планирања у оквиру теме пројекта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37"/>
          <p:cNvSpPr txBox="1"/>
          <p:nvPr/>
        </p:nvSpPr>
        <p:spPr>
          <a:xfrm flipH="1">
            <a:off x="5888297" y="1685932"/>
            <a:ext cx="2725800" cy="13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Актив припремно предшколско програма на платформи google meet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Google Shape;216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618" y="159327"/>
            <a:ext cx="4838702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8"/>
          <p:cNvSpPr txBox="1"/>
          <p:nvPr/>
        </p:nvSpPr>
        <p:spPr>
          <a:xfrm>
            <a:off x="5265000" y="3734191"/>
            <a:ext cx="38790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hlinkClick r:id="rId4"/>
              </a:rPr>
              <a:t>https://youtu.be/cJUleyLj9vE?feature=shared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218" name="Google Shape;218;p38"/>
          <p:cNvSpPr txBox="1"/>
          <p:nvPr/>
        </p:nvSpPr>
        <p:spPr>
          <a:xfrm flipH="1">
            <a:off x="5366100" y="1091218"/>
            <a:ext cx="36768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Заједница учења 2 - Размена увида пратичара о процесу планирања теме пројекта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60403_0901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782" y="997526"/>
            <a:ext cx="5230091" cy="3974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5638800" y="2015836"/>
            <a:ext cx="31519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800" dirty="0" smtClean="0">
                <a:latin typeface="Arial" pitchFamily="34" charset="0"/>
                <a:ea typeface="Times New Roman"/>
                <a:sym typeface="Times New Roman"/>
              </a:rPr>
              <a:t>Тим за заштиту од дискриминације, насиља, злостављања и занемаривања</a:t>
            </a:r>
            <a:r>
              <a:rPr lang="sr-Cyrl-RS" sz="1800" dirty="0" smtClean="0">
                <a:latin typeface="Arial" pitchFamily="34" charset="0"/>
                <a:ea typeface="Times New Roman"/>
                <a:sym typeface="Times New Roman"/>
              </a:rPr>
              <a:t>, састанак координатора тимова на нивоу Установе</a:t>
            </a:r>
            <a:endParaRPr lang="en-US" sz="1800" dirty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0260326_1216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473" y="803564"/>
            <a:ext cx="5652654" cy="38307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09855" y="2327564"/>
            <a:ext cx="27501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1800" dirty="0" smtClean="0">
                <a:solidFill>
                  <a:schemeClr val="bg2"/>
                </a:solidFill>
                <a:cs typeface="Times New Roman" pitchFamily="18" charset="0"/>
              </a:rPr>
              <a:t>Подршка васпитачима приправницима </a:t>
            </a:r>
          </a:p>
          <a:p>
            <a:pPr algn="just"/>
            <a:r>
              <a:rPr lang="sr-Cyrl-RS" sz="1800" dirty="0" smtClean="0">
                <a:solidFill>
                  <a:schemeClr val="bg2"/>
                </a:solidFill>
                <a:cs typeface="Times New Roman" pitchFamily="18" charset="0"/>
              </a:rPr>
              <a:t>у процесу припреме за полагање испита за лиценцу у Установи </a:t>
            </a:r>
            <a:endParaRPr lang="en-US" sz="1800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747</Words>
  <PresentationFormat>On-screen Show (16:9)</PresentationFormat>
  <Paragraphs>40</Paragraphs>
  <Slides>28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Simple Light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NN</dc:creator>
  <cp:lastModifiedBy>NN</cp:lastModifiedBy>
  <cp:revision>3</cp:revision>
  <dcterms:modified xsi:type="dcterms:W3CDTF">2026-05-04T07:21:53Z</dcterms:modified>
</cp:coreProperties>
</file>